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8fd148cad5e4199" /><Relationship Type="http://schemas.openxmlformats.org/officeDocument/2006/relationships/extended-properties" Target="/docProps/app.xml" Id="R12b77ed69f2341bd" /><Relationship Type="http://schemas.openxmlformats.org/officeDocument/2006/relationships/officeDocument" Target="/ppt/presentation.xml" Id="R633139ee88d44b9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3e8a0c95fe4736"/>
  </p:sldMasterIdLst>
  <p:notesMasterIdLst>
    <p:notesMasterId xmlns:r="http://schemas.openxmlformats.org/officeDocument/2006/relationships" r:id="R52a8ac6c75fc4bbb"/>
  </p:notesMasterIdLst>
  <p:sldIdLst>
    <p:sldId xmlns:r="http://schemas.openxmlformats.org/officeDocument/2006/relationships" id="256" r:id="Ra9beefa7ca5c49e6"/>
    <p:sldId xmlns:r="http://schemas.openxmlformats.org/officeDocument/2006/relationships" id="257" r:id="Rdd707a7055e848cd"/>
    <p:sldId xmlns:r="http://schemas.openxmlformats.org/officeDocument/2006/relationships" id="258" r:id="Rb0656b1d12af4e65"/>
    <p:sldId xmlns:r="http://schemas.openxmlformats.org/officeDocument/2006/relationships" id="259" r:id="R60ab6bab5b794e61"/>
    <p:sldId xmlns:r="http://schemas.openxmlformats.org/officeDocument/2006/relationships" id="260" r:id="R09d2350e00c8497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e9aa356dcb4230" /><Relationship Type="http://schemas.openxmlformats.org/officeDocument/2006/relationships/slideMaster" Target="/ppt/slideMasters/slideMaster1.xml" Id="R993e8a0c95fe4736" /><Relationship Type="http://schemas.openxmlformats.org/officeDocument/2006/relationships/notesMaster" Target="/ppt/notesMasters/notesMaster1.xml" Id="R52a8ac6c75fc4bbb" /><Relationship Type="http://schemas.openxmlformats.org/officeDocument/2006/relationships/presProps" Target="/ppt/presProps.xml" Id="Re6129f2ae31b40cb" /><Relationship Type="http://schemas.openxmlformats.org/officeDocument/2006/relationships/tableStyles" Target="/ppt/tableStyles.xml" Id="R32de37415fe4455b" /><Relationship Type="http://schemas.openxmlformats.org/officeDocument/2006/relationships/slide" Target="/ppt/slides/slide1.xml" Id="Ra9beefa7ca5c49e6" /><Relationship Type="http://schemas.openxmlformats.org/officeDocument/2006/relationships/slide" Target="/ppt/slides/slide2.xml" Id="Rdd707a7055e848cd" /><Relationship Type="http://schemas.openxmlformats.org/officeDocument/2006/relationships/slide" Target="/ppt/slides/slide3.xml" Id="Rb0656b1d12af4e65" /><Relationship Type="http://schemas.openxmlformats.org/officeDocument/2006/relationships/slide" Target="/ppt/slides/slide4.xml" Id="R60ab6bab5b794e61" /><Relationship Type="http://schemas.openxmlformats.org/officeDocument/2006/relationships/slide" Target="/ppt/slides/slide5.xml" Id="R09d2350e00c8497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4b4dc14d764d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2246f213214251" /><Relationship Type="http://schemas.openxmlformats.org/officeDocument/2006/relationships/notesMaster" Target="/ppt/notesMasters/notesMaster1.xml" Id="Raafb5ec4df13441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750624d178464e" /><Relationship Type="http://schemas.openxmlformats.org/officeDocument/2006/relationships/notesMaster" Target="/ppt/notesMasters/notesMaster1.xml" Id="R3e24e23c9bd74e9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aa0f384d214e53" /><Relationship Type="http://schemas.openxmlformats.org/officeDocument/2006/relationships/notesMaster" Target="/ppt/notesMasters/notesMaster1.xml" Id="Rf4ff5ee22294473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9256e10ea4748d0" /><Relationship Type="http://schemas.openxmlformats.org/officeDocument/2006/relationships/notesMaster" Target="/ppt/notesMasters/notesMaster1.xml" Id="Re519f8e693bc4f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2766f6245a43ea" /><Relationship Type="http://schemas.openxmlformats.org/officeDocument/2006/relationships/notesMaster" Target="/ppt/notesMasters/notesMaster1.xml" Id="R6f7c1f34187d4df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eb81706ccd45d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3823ef76f448b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af97283d664f7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7e6ea11f2f42b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5413eae186492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3677f29f3246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418A0F-5D89-46BD-8A15-ED7B51FF99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E2313E4-99E9-4080-A753-EA1608470E5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3265535-3D2D-4A48-87EE-0A067AD140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8B9D250-F6E5-4CEA-8AF8-309BAEB535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88C9D54-9F23-498B-842B-87DB57155A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EA2E8DD-3903-4E6F-86C4-52BE475E64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98EB26-E16B-437F-8D07-F8124E26AC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D5BF2CE-2783-47B0-BBAF-2D591B207E7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A56AE9D-A022-4C08-A0A7-66984810A2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9A2AA60-99B0-4187-8D2C-F0614EE8E9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2895b3b6f74576" /><Relationship Type="http://schemas.openxmlformats.org/officeDocument/2006/relationships/slideLayout" Target="/ppt/slideLayouts/slideLayout1.xml" Id="Rbdf4cfb5b4574d3c" /><Relationship Type="http://schemas.openxmlformats.org/officeDocument/2006/relationships/slideLayout" Target="/ppt/slideLayouts/slideLayout2.xml" Id="R9ecd1b0b5aee49a1" /><Relationship Type="http://schemas.openxmlformats.org/officeDocument/2006/relationships/slideLayout" Target="/ppt/slideLayouts/slideLayout3.xml" Id="R1f90a713e21f402e" /><Relationship Type="http://schemas.openxmlformats.org/officeDocument/2006/relationships/slideLayout" Target="/ppt/slideLayouts/slideLayout4.xml" Id="R8c1262c71f9b495c" /><Relationship Type="http://schemas.openxmlformats.org/officeDocument/2006/relationships/slideLayout" Target="/ppt/slideLayouts/slideLayout5.xml" Id="R5591b3ae4a554bac" /><Relationship Type="http://schemas.openxmlformats.org/officeDocument/2006/relationships/slideLayout" Target="/ppt/slideLayouts/slideLayout6.xml" Id="R7f19eee0d03448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f4cfb5b4574d3c"/>
    <p:sldLayoutId xmlns:r="http://schemas.openxmlformats.org/officeDocument/2006/relationships" id="2147483650" r:id="R9ecd1b0b5aee49a1"/>
    <p:sldLayoutId xmlns:r="http://schemas.openxmlformats.org/officeDocument/2006/relationships" id="2147483651" r:id="R1f90a713e21f402e"/>
    <p:sldLayoutId xmlns:r="http://schemas.openxmlformats.org/officeDocument/2006/relationships" id="2147483652" r:id="R8c1262c71f9b495c"/>
    <p:sldLayoutId xmlns:r="http://schemas.openxmlformats.org/officeDocument/2006/relationships" id="2147483653" r:id="R5591b3ae4a554bac"/>
    <p:sldLayoutId xmlns:r="http://schemas.openxmlformats.org/officeDocument/2006/relationships" id="2147483654" r:id="R7f19eee0d03448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7efbf5b4bb420b" /><Relationship Type="http://schemas.openxmlformats.org/officeDocument/2006/relationships/notesSlide" Target="/ppt/notesSlides/notesSlide1.xml" Id="Rc1b4b25f5e4a46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10bd57f47b49f4" /><Relationship Type="http://schemas.openxmlformats.org/officeDocument/2006/relationships/notesSlide" Target="/ppt/notesSlides/notesSlide2.xml" Id="Re61d900624fc4c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437e926c504e27" /><Relationship Type="http://schemas.openxmlformats.org/officeDocument/2006/relationships/notesSlide" Target="/ppt/notesSlides/notesSlide3.xml" Id="R9249883ba32f43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2d804d2f7146fd" /><Relationship Type="http://schemas.openxmlformats.org/officeDocument/2006/relationships/notesSlide" Target="/ppt/notesSlides/notesSlide4.xml" Id="R7352716f40cd4a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5d2a93503843a6" /><Relationship Type="http://schemas.openxmlformats.org/officeDocument/2006/relationships/notesSlide" Target="/ppt/notesSlides/notesSlide5.xml" Id="R80c235b18d0c45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31191FCB-908B-48FD-AB5F-4563A3097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744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青禾项目 / 目标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8960C7FD-122B-4716-85CB-4D06C3A5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107442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rPr>
              <a:t>让新同事更容易找到项目资料</a:t>
            </a:r>
          </a:p>
        </p:txBody>
      </p:sp>
      <p:sp>
        <p:nvSpPr>
          <p:cNvPr id="3" name="point-0">
            <a:extLst xmlns:a="http://schemas.openxmlformats.org/drawingml/2006/main">
              <a:ext uri="{FF2B5EF4-FFF2-40B4-BE49-F238E27FC236}">
                <a16:creationId xmlns:a16="http://schemas.microsoft.com/office/drawing/2014/main" id="{19EE4E12-CD5C-4849-B0A1-8835D027B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265276EA-02C0-4C14-9A28-5E92EA454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432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先解决常用入口和命名问题</a:t>
            </a:r>
          </a:p>
        </p:txBody>
      </p:sp>
      <p:sp>
        <p:nvSpPr>
          <p:cNvPr id="5" name="point-1">
            <a:extLst xmlns:a="http://schemas.openxmlformats.org/drawingml/2006/main">
              <a:ext uri="{FF2B5EF4-FFF2-40B4-BE49-F238E27FC236}">
                <a16:creationId xmlns:a16="http://schemas.microsoft.com/office/drawing/2014/main" id="{3373F3C8-3ED0-4FA4-A0A1-F14DBAAE3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EDBFF75A-C2DC-4A1A-A306-579C12A2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671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效率改善尚未验证</a:t>
            </a:r>
          </a:p>
        </p:txBody>
      </p:sp>
      <p:sp>
        <p:nvSpPr>
          <p:cNvPr id="7" name="point-2">
            <a:extLst xmlns:a="http://schemas.openxmlformats.org/drawingml/2006/main">
              <a:ext uri="{FF2B5EF4-FFF2-40B4-BE49-F238E27FC236}">
                <a16:creationId xmlns:a16="http://schemas.microsoft.com/office/drawing/2014/main" id="{2BA62607-FBA3-412E-9B7C-263BC705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10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570A57C2-6F3F-4B54-9802-E429F608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910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本周说明进展，并确认下周试行安排</a:t>
            </a:r>
          </a:p>
        </p:txBody>
      </p:sp>
      <p:sp>
        <p:nvSpPr>
          <p:cNvPr id="9" name="source">
            <a:extLst xmlns:a="http://schemas.openxmlformats.org/drawingml/2006/main">
              <a:ext uri="{FF2B5EF4-FFF2-40B4-BE49-F238E27FC236}">
                <a16:creationId xmlns:a16="http://schemas.microsoft.com/office/drawing/2014/main" id="{513AF19B-DFCC-4969-A7AA-E227BB0FF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7692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核对依据：材料 1</a:t>
            </a:r>
          </a:p>
        </p:txBody>
      </p:sp>
      <p:sp>
        <p:nvSpPr>
          <p:cNvPr id="10" name="disclosure">
            <a:extLst xmlns:a="http://schemas.openxmlformats.org/drawingml/2006/main">
              <a:ext uri="{FF2B5EF4-FFF2-40B4-BE49-F238E27FC236}">
                <a16:creationId xmlns:a16="http://schemas.microsoft.com/office/drawing/2014/main" id="{3B402BF8-D7D8-4D16-B2C6-63E9B320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876925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AITime 编辑样例 · 虚构材料 · 1/5</a:t>
            </a:r>
          </a:p>
        </p:txBody>
      </p:sp>
    </p:spTree>
    <p:extLst>
      <p:ext uri="{BB962C8B-B14F-4D97-AF65-F5344CB8AC3E}">
        <p14:creationId xmlns:p14="http://schemas.microsoft.com/office/powerpoint/2010/main" val="20886665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247FB566-6082-4532-BDC7-59AAE5DB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744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青禾项目 / 进展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E4FDC70-A6B4-4EAA-B692-D355C4863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107442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rPr>
              <a:t>访谈已完成，改进还待试行</a:t>
            </a:r>
          </a:p>
        </p:txBody>
      </p:sp>
      <p:sp>
        <p:nvSpPr>
          <p:cNvPr id="3" name="point-0">
            <a:extLst xmlns:a="http://schemas.openxmlformats.org/drawingml/2006/main">
              <a:ext uri="{FF2B5EF4-FFF2-40B4-BE49-F238E27FC236}">
                <a16:creationId xmlns:a16="http://schemas.microsoft.com/office/drawing/2014/main" id="{E615AA48-62AE-4E20-8C51-65DEC350A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CAE55265-9B7C-4984-8E5D-BFF10D56E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432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访谈 8 位新同事</a:t>
            </a:r>
          </a:p>
        </p:txBody>
      </p:sp>
      <p:sp>
        <p:nvSpPr>
          <p:cNvPr id="5" name="point-1">
            <a:extLst xmlns:a="http://schemas.openxmlformats.org/drawingml/2006/main">
              <a:ext uri="{FF2B5EF4-FFF2-40B4-BE49-F238E27FC236}">
                <a16:creationId xmlns:a16="http://schemas.microsoft.com/office/drawing/2014/main" id="{1D25D285-97A6-4995-A4F6-B71AE180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50655C3C-5DBC-4F70-923E-B55689AD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671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整理出 12 项常见问题</a:t>
            </a:r>
          </a:p>
        </p:txBody>
      </p:sp>
      <p:sp>
        <p:nvSpPr>
          <p:cNvPr id="7" name="point-2">
            <a:extLst xmlns:a="http://schemas.openxmlformats.org/drawingml/2006/main">
              <a:ext uri="{FF2B5EF4-FFF2-40B4-BE49-F238E27FC236}">
                <a16:creationId xmlns:a16="http://schemas.microsoft.com/office/drawing/2014/main" id="{0D7D82A3-4826-4EFC-9EF0-2983CB905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10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D8C04009-17F1-4889-B553-1702F70D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910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问题清单已就绪，效果尚未测试</a:t>
            </a:r>
          </a:p>
        </p:txBody>
      </p:sp>
      <p:sp>
        <p:nvSpPr>
          <p:cNvPr id="9" name="source">
            <a:extLst xmlns:a="http://schemas.openxmlformats.org/drawingml/2006/main">
              <a:ext uri="{FF2B5EF4-FFF2-40B4-BE49-F238E27FC236}">
                <a16:creationId xmlns:a16="http://schemas.microsoft.com/office/drawing/2014/main" id="{848F71C7-27C6-4FDC-B16E-D7049B25C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7692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核对依据：材料 2</a:t>
            </a:r>
          </a:p>
        </p:txBody>
      </p:sp>
      <p:sp>
        <p:nvSpPr>
          <p:cNvPr id="10" name="disclosure">
            <a:extLst xmlns:a="http://schemas.openxmlformats.org/drawingml/2006/main">
              <a:ext uri="{FF2B5EF4-FFF2-40B4-BE49-F238E27FC236}">
                <a16:creationId xmlns:a16="http://schemas.microsoft.com/office/drawing/2014/main" id="{6B609D36-6E8E-4D45-BE06-493DCAAC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876925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AITime 编辑样例 · 虚构材料 · 2/5</a:t>
            </a:r>
          </a:p>
        </p:txBody>
      </p:sp>
    </p:spTree>
    <p:extLst>
      <p:ext uri="{BB962C8B-B14F-4D97-AF65-F5344CB8AC3E}">
        <p14:creationId xmlns:p14="http://schemas.microsoft.com/office/powerpoint/2010/main" val="17320667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979E7429-2EB4-4702-9FBA-83A8FB3F8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744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青禾项目 / 下一步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C335793-A93D-4ED8-AB1A-B8AF0C1F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107442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rPr>
              <a:t>下周拟先试两项改进</a:t>
            </a:r>
          </a:p>
        </p:txBody>
      </p:sp>
      <p:sp>
        <p:nvSpPr>
          <p:cNvPr id="3" name="point-0">
            <a:extLst xmlns:a="http://schemas.openxmlformats.org/drawingml/2006/main">
              <a:ext uri="{FF2B5EF4-FFF2-40B4-BE49-F238E27FC236}">
                <a16:creationId xmlns:a16="http://schemas.microsoft.com/office/drawing/2014/main" id="{B31B42EE-E68B-43FD-A00A-7CBCC2B2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FD40B99A-7D46-41D5-ADDA-06A12B405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432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整理常用资料入口</a:t>
            </a:r>
          </a:p>
        </p:txBody>
      </p:sp>
      <p:sp>
        <p:nvSpPr>
          <p:cNvPr id="5" name="point-1">
            <a:extLst xmlns:a="http://schemas.openxmlformats.org/drawingml/2006/main">
              <a:ext uri="{FF2B5EF4-FFF2-40B4-BE49-F238E27FC236}">
                <a16:creationId xmlns:a16="http://schemas.microsoft.com/office/drawing/2014/main" id="{C8598015-BC94-468A-892D-394BAC5D7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AD9FA84F-ECB1-46CA-89EA-2BF89153F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671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补充文件命名指引</a:t>
            </a:r>
          </a:p>
        </p:txBody>
      </p:sp>
      <p:sp>
        <p:nvSpPr>
          <p:cNvPr id="7" name="point-2">
            <a:extLst xmlns:a="http://schemas.openxmlformats.org/drawingml/2006/main">
              <a:ext uri="{FF2B5EF4-FFF2-40B4-BE49-F238E27FC236}">
                <a16:creationId xmlns:a16="http://schemas.microsoft.com/office/drawing/2014/main" id="{E8630DDC-3785-4B3B-9307-FBDE8DA7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10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6BE8B18A-C810-4428-BC58-0BDF5920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910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试行后的反馈方式待确认</a:t>
            </a:r>
          </a:p>
        </p:txBody>
      </p:sp>
      <p:sp>
        <p:nvSpPr>
          <p:cNvPr id="9" name="source">
            <a:extLst xmlns:a="http://schemas.openxmlformats.org/drawingml/2006/main">
              <a:ext uri="{FF2B5EF4-FFF2-40B4-BE49-F238E27FC236}">
                <a16:creationId xmlns:a16="http://schemas.microsoft.com/office/drawing/2014/main" id="{EA6AAE28-68BC-49A6-8E90-0806D499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7692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核对依据：材料 3、5</a:t>
            </a:r>
          </a:p>
        </p:txBody>
      </p:sp>
      <p:sp>
        <p:nvSpPr>
          <p:cNvPr id="10" name="disclosure">
            <a:extLst xmlns:a="http://schemas.openxmlformats.org/drawingml/2006/main">
              <a:ext uri="{FF2B5EF4-FFF2-40B4-BE49-F238E27FC236}">
                <a16:creationId xmlns:a16="http://schemas.microsoft.com/office/drawing/2014/main" id="{3EABB2F9-F561-4AB2-A426-B0037245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876925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AITime 编辑样例 · 虚构材料 · 3/5</a:t>
            </a:r>
          </a:p>
        </p:txBody>
      </p:sp>
    </p:spTree>
    <p:extLst>
      <p:ext uri="{BB962C8B-B14F-4D97-AF65-F5344CB8AC3E}">
        <p14:creationId xmlns:p14="http://schemas.microsoft.com/office/powerpoint/2010/main" val="5280803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8201467B-D39C-40A1-AF5D-CFDA4A45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744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青禾项目 / 风险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0155DE3-CA0F-4034-A1FC-C594DE9AA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107442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rPr>
              <a:t>入口会变化，负责人尚未确认</a:t>
            </a:r>
          </a:p>
        </p:txBody>
      </p:sp>
      <p:sp>
        <p:nvSpPr>
          <p:cNvPr id="3" name="point-0">
            <a:extLst xmlns:a="http://schemas.openxmlformats.org/drawingml/2006/main">
              <a:ext uri="{FF2B5EF4-FFF2-40B4-BE49-F238E27FC236}">
                <a16:creationId xmlns:a16="http://schemas.microsoft.com/office/drawing/2014/main" id="{F75674A4-0BB8-4204-8EFB-CA5A727D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138579FA-CC5F-4797-9616-04AC72EA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432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资料入口后续可能调整</a:t>
            </a:r>
          </a:p>
        </p:txBody>
      </p:sp>
      <p:sp>
        <p:nvSpPr>
          <p:cNvPr id="5" name="point-1">
            <a:extLst xmlns:a="http://schemas.openxmlformats.org/drawingml/2006/main">
              <a:ext uri="{FF2B5EF4-FFF2-40B4-BE49-F238E27FC236}">
                <a16:creationId xmlns:a16="http://schemas.microsoft.com/office/drawing/2014/main" id="{83742A3B-8F17-4E29-95C1-1C259F264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055DCA6A-CDDD-4115-A8F7-DA75CA85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671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预算：未提供</a:t>
            </a:r>
          </a:p>
        </p:txBody>
      </p:sp>
      <p:sp>
        <p:nvSpPr>
          <p:cNvPr id="7" name="point-2">
            <a:extLst xmlns:a="http://schemas.openxmlformats.org/drawingml/2006/main">
              <a:ext uri="{FF2B5EF4-FFF2-40B4-BE49-F238E27FC236}">
                <a16:creationId xmlns:a16="http://schemas.microsoft.com/office/drawing/2014/main" id="{0202A01A-6A1F-4146-8905-AE0C5E928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10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FEE2F779-D0BD-46AB-8FB5-249D8A0C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910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具体开始日期：未提供</a:t>
            </a:r>
          </a:p>
        </p:txBody>
      </p:sp>
      <p:sp>
        <p:nvSpPr>
          <p:cNvPr id="9" name="source">
            <a:extLst xmlns:a="http://schemas.openxmlformats.org/drawingml/2006/main">
              <a:ext uri="{FF2B5EF4-FFF2-40B4-BE49-F238E27FC236}">
                <a16:creationId xmlns:a16="http://schemas.microsoft.com/office/drawing/2014/main" id="{E7A2EBC2-8518-4086-9EDD-5AC0003A5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7692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核对依据：材料 4</a:t>
            </a:r>
          </a:p>
        </p:txBody>
      </p:sp>
      <p:sp>
        <p:nvSpPr>
          <p:cNvPr id="10" name="disclosure">
            <a:extLst xmlns:a="http://schemas.openxmlformats.org/drawingml/2006/main">
              <a:ext uri="{FF2B5EF4-FFF2-40B4-BE49-F238E27FC236}">
                <a16:creationId xmlns:a16="http://schemas.microsoft.com/office/drawing/2014/main" id="{56300553-8D5A-4FD5-A487-6223F3175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876925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AITime 编辑样例 · 虚构材料 · 4/5</a:t>
            </a:r>
          </a:p>
        </p:txBody>
      </p:sp>
    </p:spTree>
    <p:extLst>
      <p:ext uri="{BB962C8B-B14F-4D97-AF65-F5344CB8AC3E}">
        <p14:creationId xmlns:p14="http://schemas.microsoft.com/office/powerpoint/2010/main" val="12564038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ection">
            <a:extLst xmlns:a="http://schemas.openxmlformats.org/drawingml/2006/main">
              <a:ext uri="{FF2B5EF4-FFF2-40B4-BE49-F238E27FC236}">
                <a16:creationId xmlns:a16="http://schemas.microsoft.com/office/drawing/2014/main" id="{A00EF650-E9B6-4B6E-8BC9-A1808AD55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"/>
            <a:ext cx="10744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青禾项目 / 待确认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27288AB-89C8-4CA7-A98E-E7A3479DC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107442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2A24"/>
                </a:solidFill>
                <a:latin typeface="Microsoft YaHei"/>
                <a:ea typeface="Microsoft YaHei"/>
                <a:cs typeface="Microsoft YaHei"/>
              </a:rPr>
              <a:t>开始之前，明确三个问题</a:t>
            </a:r>
          </a:p>
        </p:txBody>
      </p:sp>
      <p:sp>
        <p:nvSpPr>
          <p:cNvPr id="3" name="point-0">
            <a:extLst xmlns:a="http://schemas.openxmlformats.org/drawingml/2006/main">
              <a:ext uri="{FF2B5EF4-FFF2-40B4-BE49-F238E27FC236}">
                <a16:creationId xmlns:a16="http://schemas.microsoft.com/office/drawing/2014/main" id="{2AAB7779-CE33-49FE-BDB0-78EAAEC54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7090AC40-C3EB-4AAE-B578-01F345FD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432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谁来负责维护入口？</a:t>
            </a:r>
          </a:p>
        </p:txBody>
      </p:sp>
      <p:sp>
        <p:nvSpPr>
          <p:cNvPr id="5" name="point-1">
            <a:extLst xmlns:a="http://schemas.openxmlformats.org/drawingml/2006/main">
              <a:ext uri="{FF2B5EF4-FFF2-40B4-BE49-F238E27FC236}">
                <a16:creationId xmlns:a16="http://schemas.microsoft.com/office/drawing/2014/main" id="{FEE42C1B-116E-4183-99C5-7F563DBD9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BAF96615-B18C-4BB8-AD1C-B3238469F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8671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何时开始试行？</a:t>
            </a:r>
          </a:p>
        </p:txBody>
      </p:sp>
      <p:sp>
        <p:nvSpPr>
          <p:cNvPr id="7" name="point-2">
            <a:extLst xmlns:a="http://schemas.openxmlformats.org/drawingml/2006/main">
              <a:ext uri="{FF2B5EF4-FFF2-40B4-BE49-F238E27FC236}">
                <a16:creationId xmlns:a16="http://schemas.microsoft.com/office/drawing/2014/main" id="{AB12C71A-1AE3-471C-98EA-3E9047EC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1050"/>
            <a:ext cx="609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96D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8042951F-0A0C-4F21-B9EF-3EFA79DE9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910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0">
                <a:solidFill>
                  <a:srgbClr val="24372E"/>
                </a:solidFill>
                <a:latin typeface="Microsoft YaHei"/>
                <a:ea typeface="Microsoft YaHei"/>
                <a:cs typeface="Microsoft YaHei"/>
              </a:rPr>
              <a:t>如何收集试行反馈？</a:t>
            </a:r>
          </a:p>
        </p:txBody>
      </p:sp>
      <p:sp>
        <p:nvSpPr>
          <p:cNvPr id="9" name="source">
            <a:extLst xmlns:a="http://schemas.openxmlformats.org/drawingml/2006/main">
              <a:ext uri="{FF2B5EF4-FFF2-40B4-BE49-F238E27FC236}">
                <a16:creationId xmlns:a16="http://schemas.microsoft.com/office/drawing/2014/main" id="{A778545D-2337-4520-B2D4-BDCD2402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7692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核对依据：材料 5</a:t>
            </a:r>
          </a:p>
        </p:txBody>
      </p:sp>
      <p:sp>
        <p:nvSpPr>
          <p:cNvPr id="10" name="disclosure">
            <a:extLst xmlns:a="http://schemas.openxmlformats.org/drawingml/2006/main">
              <a:ext uri="{FF2B5EF4-FFF2-40B4-BE49-F238E27FC236}">
                <a16:creationId xmlns:a16="http://schemas.microsoft.com/office/drawing/2014/main" id="{EA33FBD7-2726-4358-BEC1-C438275E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876925"/>
            <a:ext cx="466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665F"/>
                </a:solidFill>
                <a:latin typeface="Microsoft YaHei"/>
                <a:ea typeface="Microsoft YaHei"/>
                <a:cs typeface="Microsoft YaHei"/>
              </a:rPr>
              <a:t>AITime 编辑样例 · 虚构材料 · 5/5</a:t>
            </a:r>
          </a:p>
        </p:txBody>
      </p:sp>
    </p:spTree>
    <p:extLst>
      <p:ext uri="{BB962C8B-B14F-4D97-AF65-F5344CB8AC3E}">
        <p14:creationId xmlns:p14="http://schemas.microsoft.com/office/powerpoint/2010/main" val="18841626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2026-10-13T09:38:03.5830000Z</dcterms:created>
  <dcterms:modified xsi:type="dcterms:W3CDTF">2026-10-13T09:38:03.5830000Z</dcterms:modified>
</coreProperties>
</file>